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E619-7549-415D-9CB4-B365A6C5CC7C}" type="datetimeFigureOut">
              <a:rPr lang="nl-NL" smtClean="0"/>
              <a:pPr/>
              <a:t>7-3-2017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B51C-AB11-444A-BAEE-89C3FDD50F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E619-7549-415D-9CB4-B365A6C5CC7C}" type="datetimeFigureOut">
              <a:rPr lang="nl-NL" smtClean="0"/>
              <a:pPr/>
              <a:t>7-3-2017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B51C-AB11-444A-BAEE-89C3FDD50F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E619-7549-415D-9CB4-B365A6C5CC7C}" type="datetimeFigureOut">
              <a:rPr lang="nl-NL" smtClean="0"/>
              <a:pPr/>
              <a:t>7-3-2017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B51C-AB11-444A-BAEE-89C3FDD50F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E619-7549-415D-9CB4-B365A6C5CC7C}" type="datetimeFigureOut">
              <a:rPr lang="nl-NL" smtClean="0"/>
              <a:pPr/>
              <a:t>7-3-2017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B51C-AB11-444A-BAEE-89C3FDD50F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E619-7549-415D-9CB4-B365A6C5CC7C}" type="datetimeFigureOut">
              <a:rPr lang="nl-NL" smtClean="0"/>
              <a:pPr/>
              <a:t>7-3-2017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B51C-AB11-444A-BAEE-89C3FDD50F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E619-7549-415D-9CB4-B365A6C5CC7C}" type="datetimeFigureOut">
              <a:rPr lang="nl-NL" smtClean="0"/>
              <a:pPr/>
              <a:t>7-3-2017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B51C-AB11-444A-BAEE-89C3FDD50F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E619-7549-415D-9CB4-B365A6C5CC7C}" type="datetimeFigureOut">
              <a:rPr lang="nl-NL" smtClean="0"/>
              <a:pPr/>
              <a:t>7-3-2017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B51C-AB11-444A-BAEE-89C3FDD50F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E619-7549-415D-9CB4-B365A6C5CC7C}" type="datetimeFigureOut">
              <a:rPr lang="nl-NL" smtClean="0"/>
              <a:pPr/>
              <a:t>7-3-2017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B51C-AB11-444A-BAEE-89C3FDD50F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E619-7549-415D-9CB4-B365A6C5CC7C}" type="datetimeFigureOut">
              <a:rPr lang="nl-NL" smtClean="0"/>
              <a:pPr/>
              <a:t>7-3-2017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B51C-AB11-444A-BAEE-89C3FDD50F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E619-7549-415D-9CB4-B365A6C5CC7C}" type="datetimeFigureOut">
              <a:rPr lang="nl-NL" smtClean="0"/>
              <a:pPr/>
              <a:t>7-3-2017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B51C-AB11-444A-BAEE-89C3FDD50F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E619-7549-415D-9CB4-B365A6C5CC7C}" type="datetimeFigureOut">
              <a:rPr lang="nl-NL" smtClean="0"/>
              <a:pPr/>
              <a:t>7-3-2017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0B51C-AB11-444A-BAEE-89C3FDD50F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6E619-7549-415D-9CB4-B365A6C5CC7C}" type="datetimeFigureOut">
              <a:rPr lang="nl-NL" smtClean="0"/>
              <a:pPr/>
              <a:t>7-3-2017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0B51C-AB11-444A-BAEE-89C3FDD50F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5257800"/>
          </a:xfrm>
        </p:spPr>
        <p:txBody>
          <a:bodyPr/>
          <a:lstStyle/>
          <a:p>
            <a:r>
              <a:rPr lang="nl-NL" sz="2400" b="1" dirty="0"/>
              <a:t>Symmetrie</a:t>
            </a:r>
          </a:p>
          <a:p>
            <a:pPr lvl="1"/>
            <a:r>
              <a:rPr lang="nl-NL" sz="2400" dirty="0"/>
              <a:t>Tweezijdig symmetrisch</a:t>
            </a:r>
          </a:p>
          <a:p>
            <a:pPr lvl="1"/>
            <a:r>
              <a:rPr lang="nl-NL" sz="2400" dirty="0"/>
              <a:t>Veelzijdig symmetrisch</a:t>
            </a:r>
          </a:p>
          <a:p>
            <a:pPr lvl="1"/>
            <a:r>
              <a:rPr lang="nl-NL" sz="2400" dirty="0"/>
              <a:t>Niet-symmetrisch</a:t>
            </a:r>
          </a:p>
          <a:p>
            <a:endParaRPr lang="nl-NL" dirty="0"/>
          </a:p>
          <a:p>
            <a:r>
              <a:rPr lang="nl-NL" sz="2400" b="1" dirty="0"/>
              <a:t>Skelet</a:t>
            </a:r>
          </a:p>
          <a:p>
            <a:pPr lvl="1"/>
            <a:r>
              <a:rPr lang="nl-NL" sz="2400" dirty="0"/>
              <a:t>Uitwendig skelet</a:t>
            </a:r>
          </a:p>
          <a:p>
            <a:pPr lvl="1"/>
            <a:r>
              <a:rPr lang="nl-NL" sz="2400" dirty="0"/>
              <a:t>Inwendig skelet</a:t>
            </a:r>
          </a:p>
          <a:p>
            <a:pPr lvl="1"/>
            <a:r>
              <a:rPr lang="nl-NL" sz="2400" dirty="0"/>
              <a:t>Geen skelet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643438" y="1600200"/>
            <a:ext cx="45005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nl-NL" sz="240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nl-NL" sz="2400" dirty="0"/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nl-NL" sz="2000" dirty="0"/>
              <a:t>Afdeling </a:t>
            </a:r>
            <a:r>
              <a:rPr lang="nl-NL" sz="2000" dirty="0" err="1"/>
              <a:t>E</a:t>
            </a:r>
            <a:r>
              <a:rPr lang="nl-NL" sz="2000" dirty="0" err="1" smtClean="0"/>
              <a:t>éncellige</a:t>
            </a:r>
            <a:r>
              <a:rPr lang="nl-NL" sz="2000" dirty="0" smtClean="0"/>
              <a:t> dieren</a:t>
            </a:r>
            <a:endParaRPr lang="nl-NL" sz="2000" dirty="0"/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nl-NL" sz="2000" dirty="0"/>
              <a:t>Afdeling S</a:t>
            </a:r>
            <a:r>
              <a:rPr lang="nl-NL" sz="2000" dirty="0" smtClean="0"/>
              <a:t>ponsen</a:t>
            </a:r>
            <a:endParaRPr lang="nl-NL" sz="2000" dirty="0"/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nl-NL" sz="2000" dirty="0"/>
              <a:t>Afdeling </a:t>
            </a:r>
            <a:r>
              <a:rPr lang="nl-NL" sz="2000" dirty="0" smtClean="0"/>
              <a:t>Holtedieren</a:t>
            </a:r>
            <a:endParaRPr lang="nl-NL" sz="2000" dirty="0"/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nl-NL" sz="2000" dirty="0"/>
              <a:t>Afdeling </a:t>
            </a:r>
            <a:r>
              <a:rPr lang="nl-NL" sz="2000" dirty="0" smtClean="0"/>
              <a:t>Wormen</a:t>
            </a:r>
            <a:endParaRPr lang="nl-NL" sz="2000" dirty="0"/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nl-NL" sz="2000" dirty="0"/>
              <a:t>Afdeling </a:t>
            </a:r>
            <a:r>
              <a:rPr lang="nl-NL" sz="2000" dirty="0" smtClean="0"/>
              <a:t>Weekdieren</a:t>
            </a:r>
            <a:endParaRPr lang="nl-NL" sz="2000" dirty="0"/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nl-NL" sz="2000" dirty="0"/>
              <a:t>Afdeling </a:t>
            </a:r>
            <a:r>
              <a:rPr lang="nl-NL" sz="2000" dirty="0" smtClean="0"/>
              <a:t>Geleedpotigen</a:t>
            </a:r>
            <a:endParaRPr lang="nl-NL" sz="2000" dirty="0"/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nl-NL" sz="2000" dirty="0"/>
              <a:t>Afdeling </a:t>
            </a:r>
            <a:r>
              <a:rPr lang="nl-NL" sz="2000" dirty="0" smtClean="0"/>
              <a:t>Stekelhuidigen</a:t>
            </a:r>
            <a:endParaRPr lang="nl-NL" sz="2000" dirty="0"/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nl-NL" sz="2000"/>
              <a:t>Afdeling </a:t>
            </a:r>
            <a:r>
              <a:rPr lang="nl-NL" sz="2000" smtClean="0"/>
              <a:t>Gewervelden</a:t>
            </a:r>
            <a:endParaRPr lang="nl-NL" sz="2000" dirty="0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V="1">
            <a:off x="3707904" y="2636911"/>
            <a:ext cx="1944167" cy="5040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3707904" y="2996952"/>
            <a:ext cx="1944216" cy="1440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V="1">
            <a:off x="3059832" y="2780926"/>
            <a:ext cx="2592809" cy="26642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V="1">
            <a:off x="3275856" y="3068959"/>
            <a:ext cx="2376264" cy="19442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4139952" y="2780928"/>
            <a:ext cx="1512168" cy="5760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V="1">
            <a:off x="3059832" y="3429000"/>
            <a:ext cx="2592287" cy="20162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4283968" y="2348881"/>
            <a:ext cx="1368152" cy="1368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V="1">
            <a:off x="3059832" y="3789040"/>
            <a:ext cx="2592288" cy="16561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4283968" y="2348879"/>
            <a:ext cx="1368152" cy="17281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 flipV="1">
            <a:off x="3059832" y="4149078"/>
            <a:ext cx="2592288" cy="12961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 flipV="1">
            <a:off x="3419872" y="4509120"/>
            <a:ext cx="2232248" cy="720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4283968" y="2348880"/>
            <a:ext cx="1368151" cy="20882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4139952" y="2780929"/>
            <a:ext cx="1512168" cy="20162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 flipV="1">
            <a:off x="3275856" y="4869159"/>
            <a:ext cx="2376264" cy="1440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4283968" y="2348881"/>
            <a:ext cx="1368152" cy="2808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3275856" y="5013175"/>
            <a:ext cx="2376264" cy="2160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22" name="Titel 1"/>
          <p:cNvSpPr txBox="1">
            <a:spLocks/>
          </p:cNvSpPr>
          <p:nvPr/>
        </p:nvSpPr>
        <p:spPr>
          <a:xfrm>
            <a:off x="571500" y="785813"/>
            <a:ext cx="7772400" cy="71437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anchor="ctr">
            <a:norm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nl-NL" sz="2400" dirty="0" smtClean="0">
                <a:latin typeface="+mj-lt"/>
                <a:ea typeface="+mj-ea"/>
                <a:cs typeface="+mj-cs"/>
              </a:rPr>
              <a:t>Basisstof 5. Het rijk van de dieren.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38" grpId="0" animBg="1"/>
      <p:bldP spid="18439" grpId="0" animBg="1"/>
      <p:bldP spid="18441" grpId="0" animBg="1"/>
      <p:bldP spid="18443" grpId="0" animBg="1"/>
      <p:bldP spid="18444" grpId="0" animBg="1"/>
      <p:bldP spid="18445" grpId="0" animBg="1"/>
      <p:bldP spid="18446" grpId="0" animBg="1"/>
      <p:bldP spid="18447" grpId="0" animBg="1"/>
      <p:bldP spid="18448" grpId="0" animBg="1"/>
      <p:bldP spid="18449" grpId="0" animBg="1"/>
      <p:bldP spid="18450" grpId="0" animBg="1"/>
      <p:bldP spid="18451" grpId="0" animBg="1"/>
      <p:bldP spid="18452" grpId="0" animBg="1"/>
      <p:bldP spid="18453" grpId="0" animBg="1"/>
      <p:bldP spid="18454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39</Words>
  <Application>Microsoft Office PowerPoint</Application>
  <PresentationFormat>Diavoorstelling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Cees</dc:creator>
  <cp:lastModifiedBy>Cees</cp:lastModifiedBy>
  <cp:revision>3</cp:revision>
  <dcterms:created xsi:type="dcterms:W3CDTF">2012-03-09T21:44:42Z</dcterms:created>
  <dcterms:modified xsi:type="dcterms:W3CDTF">2017-03-07T20:38:22Z</dcterms:modified>
</cp:coreProperties>
</file>