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4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1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1078B-6004-4442-A75C-A0503BF2B71F}" type="datetimeFigureOut">
              <a:rPr lang="nl-NL" smtClean="0"/>
              <a:pPr/>
              <a:t>17-10-2014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0FC5-9C39-49ED-AE17-8E7C0AA6E3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http://www.boerenbusiness.nl/media/default.aspx/emma/org/10616552/alg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292" name="AutoShape 4" descr="http://www.boerenbusiness.nl/media/default.aspx/emma/org/10616552/alg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294" name="AutoShape 6" descr="http://www.boerenbusiness.nl/media/default.aspx/emma/org/10616552/alg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42910" y="785794"/>
            <a:ext cx="7772400" cy="7143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dirty="0" smtClean="0">
                <a:latin typeface="+mj-lt"/>
                <a:ea typeface="+mj-ea"/>
                <a:cs typeface="+mj-cs"/>
              </a:rPr>
              <a:t>Koolstofkringloop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012160" y="1988840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971600" y="1988840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6012160" y="4149080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71600" y="4149080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971600" y="16288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Lucht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971600" y="3789040"/>
            <a:ext cx="1309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Reducenten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012160" y="1628800"/>
            <a:ext cx="89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Planten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012160" y="3789040"/>
            <a:ext cx="81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Dieren</a:t>
            </a:r>
            <a:endParaRPr lang="nl-NL" dirty="0"/>
          </a:p>
        </p:txBody>
      </p:sp>
      <p:sp>
        <p:nvSpPr>
          <p:cNvPr id="17" name="Ovaal 16"/>
          <p:cNvSpPr/>
          <p:nvPr/>
        </p:nvSpPr>
        <p:spPr>
          <a:xfrm>
            <a:off x="971600" y="1628800"/>
            <a:ext cx="72008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971600" y="3789040"/>
            <a:ext cx="1368152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6012160" y="1628800"/>
            <a:ext cx="936104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012160" y="3789040"/>
            <a:ext cx="792088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971600" y="2132856"/>
            <a:ext cx="1607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koolstofdioxide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6012160" y="1988840"/>
            <a:ext cx="1905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Plantaardige</a:t>
            </a:r>
          </a:p>
          <a:p>
            <a:r>
              <a:rPr lang="nl-NL" dirty="0" smtClean="0"/>
              <a:t>organische stoffen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6012160" y="4149080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Dierlijke</a:t>
            </a:r>
          </a:p>
          <a:p>
            <a:r>
              <a:rPr lang="nl-NL" dirty="0" smtClean="0"/>
              <a:t>organische stoffen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971600" y="4293096"/>
            <a:ext cx="193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Organische stoffen</a:t>
            </a:r>
            <a:endParaRPr lang="nl-NL" dirty="0"/>
          </a:p>
        </p:txBody>
      </p:sp>
      <p:cxnSp>
        <p:nvCxnSpPr>
          <p:cNvPr id="26" name="Rechte verbindingslijn met pijl 25"/>
          <p:cNvCxnSpPr/>
          <p:nvPr/>
        </p:nvCxnSpPr>
        <p:spPr>
          <a:xfrm>
            <a:off x="3059832" y="2060848"/>
            <a:ext cx="28083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flipH="1">
            <a:off x="3131840" y="2564904"/>
            <a:ext cx="288032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3779912" y="1700808"/>
            <a:ext cx="1397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fotosynthese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3851920" y="2204864"/>
            <a:ext cx="131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verbranding</a:t>
            </a:r>
            <a:endParaRPr lang="nl-NL" dirty="0"/>
          </a:p>
        </p:txBody>
      </p:sp>
      <p:cxnSp>
        <p:nvCxnSpPr>
          <p:cNvPr id="33" name="Rechte verbindingslijn met pijl 32"/>
          <p:cNvCxnSpPr/>
          <p:nvPr/>
        </p:nvCxnSpPr>
        <p:spPr>
          <a:xfrm>
            <a:off x="6948264" y="2636912"/>
            <a:ext cx="1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6948264" y="3068960"/>
            <a:ext cx="929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cxnSp>
        <p:nvCxnSpPr>
          <p:cNvPr id="37" name="Rechte verbindingslijn met pijl 36"/>
          <p:cNvCxnSpPr>
            <a:stCxn id="23" idx="1"/>
            <a:endCxn id="11" idx="3"/>
          </p:cNvCxnSpPr>
          <p:nvPr/>
        </p:nvCxnSpPr>
        <p:spPr>
          <a:xfrm flipH="1">
            <a:off x="3059832" y="4472246"/>
            <a:ext cx="2952328" cy="8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3851920" y="4437112"/>
            <a:ext cx="1620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dode resten en</a:t>
            </a:r>
          </a:p>
          <a:p>
            <a:r>
              <a:rPr lang="nl-NL" dirty="0" smtClean="0"/>
              <a:t>uitwerpselen</a:t>
            </a:r>
            <a:endParaRPr lang="nl-NL" dirty="0"/>
          </a:p>
        </p:txBody>
      </p:sp>
      <p:cxnSp>
        <p:nvCxnSpPr>
          <p:cNvPr id="45" name="Rechte verbindingslijn met pijl 44"/>
          <p:cNvCxnSpPr/>
          <p:nvPr/>
        </p:nvCxnSpPr>
        <p:spPr>
          <a:xfrm flipV="1">
            <a:off x="1691680" y="2780928"/>
            <a:ext cx="0" cy="9361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1691680" y="3068960"/>
            <a:ext cx="131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verbranding</a:t>
            </a:r>
            <a:endParaRPr lang="nl-NL" dirty="0"/>
          </a:p>
        </p:txBody>
      </p:sp>
      <p:cxnSp>
        <p:nvCxnSpPr>
          <p:cNvPr id="34" name="Rechte verbindingslijn met pijl 33"/>
          <p:cNvCxnSpPr/>
          <p:nvPr/>
        </p:nvCxnSpPr>
        <p:spPr>
          <a:xfrm flipH="1">
            <a:off x="3131840" y="2636912"/>
            <a:ext cx="3312368" cy="15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 rot="20172339">
            <a:off x="4516350" y="28252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dode resten</a:t>
            </a:r>
            <a:endParaRPr lang="nl-NL" dirty="0"/>
          </a:p>
        </p:txBody>
      </p:sp>
      <p:cxnSp>
        <p:nvCxnSpPr>
          <p:cNvPr id="39" name="Rechte verbindingslijn met pijl 38"/>
          <p:cNvCxnSpPr/>
          <p:nvPr/>
        </p:nvCxnSpPr>
        <p:spPr>
          <a:xfrm flipH="1" flipV="1">
            <a:off x="3131840" y="2708920"/>
            <a:ext cx="2880320" cy="1584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 rot="1812248">
            <a:off x="4719492" y="3591297"/>
            <a:ext cx="131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verbranding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30" grpId="0"/>
      <p:bldP spid="31" grpId="0"/>
      <p:bldP spid="35" grpId="0"/>
      <p:bldP spid="43" grpId="0"/>
      <p:bldP spid="46" grpId="0"/>
      <p:bldP spid="36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http://www.boerenbusiness.nl/media/default.aspx/emma/org/10616552/alg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292" name="AutoShape 4" descr="http://www.boerenbusiness.nl/media/default.aspx/emma/org/10616552/alg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294" name="AutoShape 6" descr="http://www.boerenbusiness.nl/media/default.aspx/emma/org/10616552/alg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508104" y="4869160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42910" y="785794"/>
            <a:ext cx="7772400" cy="7143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dirty="0" smtClean="0">
                <a:latin typeface="+mj-lt"/>
                <a:ea typeface="+mj-ea"/>
                <a:cs typeface="+mj-cs"/>
              </a:rPr>
              <a:t>Stikstofkringloop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4067944" y="2132856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6804248" y="2132856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251520" y="2132856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691680" y="4941168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51520" y="1772816"/>
            <a:ext cx="72008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251520" y="17728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Lucht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067944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Bodem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6804248" y="1772816"/>
            <a:ext cx="89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Planten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5508104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Dieren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1691680" y="4581128"/>
            <a:ext cx="1841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Rottingsbacteriën</a:t>
            </a:r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4067944" y="1772816"/>
            <a:ext cx="86409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1772816"/>
            <a:ext cx="936104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1691680" y="4581128"/>
            <a:ext cx="1872208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5508104" y="4509120"/>
            <a:ext cx="86409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51520" y="2276872"/>
            <a:ext cx="117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stikstofgas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4067944" y="2276872"/>
            <a:ext cx="807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nitraat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1187624" y="3429000"/>
            <a:ext cx="144016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6804248" y="213285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+ glucose =</a:t>
            </a:r>
          </a:p>
          <a:p>
            <a:r>
              <a:rPr lang="nl-NL" dirty="0" smtClean="0"/>
              <a:t>plantaardig eiwitten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5508104" y="5013176"/>
            <a:ext cx="1772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dierlijke eiwitten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1691680" y="4941168"/>
            <a:ext cx="1541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Eiwitten</a:t>
            </a:r>
          </a:p>
          <a:p>
            <a:r>
              <a:rPr lang="nl-NL" dirty="0" smtClean="0"/>
              <a:t>(als brandstof)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1187624" y="3501008"/>
            <a:ext cx="14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ammoniakgas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3995936" y="3429000"/>
            <a:ext cx="144016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3995936" y="350100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ammonium</a:t>
            </a:r>
            <a:endParaRPr lang="nl-NL" dirty="0"/>
          </a:p>
        </p:txBody>
      </p:sp>
      <p:cxnSp>
        <p:nvCxnSpPr>
          <p:cNvPr id="37" name="Rechte verbindingslijn met pijl 36"/>
          <p:cNvCxnSpPr>
            <a:stCxn id="12" idx="3"/>
            <a:endCxn id="10" idx="1"/>
          </p:cNvCxnSpPr>
          <p:nvPr/>
        </p:nvCxnSpPr>
        <p:spPr>
          <a:xfrm>
            <a:off x="2339752" y="2456892"/>
            <a:ext cx="17281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2339752" y="2132856"/>
            <a:ext cx="1750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stikstofbindende</a:t>
            </a:r>
          </a:p>
          <a:p>
            <a:r>
              <a:rPr lang="nl-NL" dirty="0" smtClean="0"/>
              <a:t>bacteriën</a:t>
            </a:r>
            <a:endParaRPr lang="nl-NL" dirty="0"/>
          </a:p>
        </p:txBody>
      </p:sp>
      <p:cxnSp>
        <p:nvCxnSpPr>
          <p:cNvPr id="42" name="Rechte verbindingslijn met pijl 41"/>
          <p:cNvCxnSpPr>
            <a:stCxn id="10" idx="3"/>
            <a:endCxn id="30" idx="1"/>
          </p:cNvCxnSpPr>
          <p:nvPr/>
        </p:nvCxnSpPr>
        <p:spPr>
          <a:xfrm flipV="1">
            <a:off x="6156176" y="2456022"/>
            <a:ext cx="648072" cy="8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/>
          <p:nvPr/>
        </p:nvCxnSpPr>
        <p:spPr>
          <a:xfrm flipH="1">
            <a:off x="6876256" y="2780928"/>
            <a:ext cx="1008112" cy="20179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/>
          <p:nvPr/>
        </p:nvCxnSpPr>
        <p:spPr>
          <a:xfrm flipH="1">
            <a:off x="3851920" y="5229200"/>
            <a:ext cx="15841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/>
          <p:nvPr/>
        </p:nvCxnSpPr>
        <p:spPr>
          <a:xfrm flipH="1">
            <a:off x="3923928" y="2780928"/>
            <a:ext cx="3456384" cy="2304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met pijl 59"/>
          <p:cNvCxnSpPr/>
          <p:nvPr/>
        </p:nvCxnSpPr>
        <p:spPr>
          <a:xfrm flipH="1" flipV="1">
            <a:off x="1979712" y="4005064"/>
            <a:ext cx="216024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met pijl 61"/>
          <p:cNvCxnSpPr/>
          <p:nvPr/>
        </p:nvCxnSpPr>
        <p:spPr>
          <a:xfrm flipV="1">
            <a:off x="3347864" y="4005064"/>
            <a:ext cx="936104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met pijl 63"/>
          <p:cNvCxnSpPr>
            <a:stCxn id="29" idx="0"/>
          </p:cNvCxnSpPr>
          <p:nvPr/>
        </p:nvCxnSpPr>
        <p:spPr>
          <a:xfrm flipH="1" flipV="1">
            <a:off x="1475656" y="2852936"/>
            <a:ext cx="432048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met pijl 65"/>
          <p:cNvCxnSpPr>
            <a:stCxn id="34" idx="0"/>
          </p:cNvCxnSpPr>
          <p:nvPr/>
        </p:nvCxnSpPr>
        <p:spPr>
          <a:xfrm flipV="1">
            <a:off x="4716016" y="2852936"/>
            <a:ext cx="0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vak 66"/>
          <p:cNvSpPr txBox="1"/>
          <p:nvPr/>
        </p:nvSpPr>
        <p:spPr>
          <a:xfrm>
            <a:off x="4716016" y="2924944"/>
            <a:ext cx="10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bacteriën</a:t>
            </a:r>
            <a:endParaRPr lang="nl-NL" dirty="0"/>
          </a:p>
        </p:txBody>
      </p:sp>
      <p:sp>
        <p:nvSpPr>
          <p:cNvPr id="68" name="Tekstvak 67"/>
          <p:cNvSpPr txBox="1"/>
          <p:nvPr/>
        </p:nvSpPr>
        <p:spPr>
          <a:xfrm rot="19473979">
            <a:off x="5779962" y="3420515"/>
            <a:ext cx="133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dode resten</a:t>
            </a:r>
            <a:endParaRPr lang="nl-NL" dirty="0"/>
          </a:p>
        </p:txBody>
      </p:sp>
      <p:sp>
        <p:nvSpPr>
          <p:cNvPr id="71" name="Tekstvak 70"/>
          <p:cNvSpPr txBox="1"/>
          <p:nvPr/>
        </p:nvSpPr>
        <p:spPr>
          <a:xfrm>
            <a:off x="3995936" y="5229200"/>
            <a:ext cx="134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dode resten</a:t>
            </a:r>
          </a:p>
          <a:p>
            <a:r>
              <a:rPr lang="nl-NL" dirty="0" smtClean="0"/>
              <a:t>+ uitwerpsel</a:t>
            </a: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 rot="17690554">
            <a:off x="6990348" y="3743684"/>
            <a:ext cx="929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 rot="19615405">
            <a:off x="3168538" y="3976272"/>
            <a:ext cx="1048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a</a:t>
            </a:r>
            <a:r>
              <a:rPr lang="nl-NL" dirty="0" err="1" smtClean="0"/>
              <a:t>moniak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9" grpId="0" animBg="1"/>
      <p:bldP spid="30" grpId="0"/>
      <p:bldP spid="31" grpId="0"/>
      <p:bldP spid="32" grpId="0"/>
      <p:bldP spid="33" grpId="0"/>
      <p:bldP spid="34" grpId="0" animBg="1"/>
      <p:bldP spid="35" grpId="0"/>
      <p:bldP spid="38" grpId="0"/>
      <p:bldP spid="67" grpId="0"/>
      <p:bldP spid="68" grpId="0"/>
      <p:bldP spid="71" grpId="0"/>
      <p:bldP spid="43" grpId="0"/>
      <p:bldP spid="2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58</Words>
  <Application>Microsoft Office PowerPoint</Application>
  <PresentationFormat>Diavoorstelling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Cees</dc:creator>
  <cp:lastModifiedBy>Cees</cp:lastModifiedBy>
  <cp:revision>51</cp:revision>
  <dcterms:created xsi:type="dcterms:W3CDTF">2012-09-16T13:37:24Z</dcterms:created>
  <dcterms:modified xsi:type="dcterms:W3CDTF">2014-10-17T08:35:33Z</dcterms:modified>
</cp:coreProperties>
</file>